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736"/>
            <a:ext cx="18288000" cy="9936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24" y="576072"/>
            <a:ext cx="17355312" cy="9320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499872"/>
            <a:ext cx="16754856" cy="94244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823"/>
            <a:ext cx="18288000" cy="10049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6031"/>
            <a:ext cx="18288000" cy="97749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6304"/>
            <a:ext cx="18288000" cy="99943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976"/>
            <a:ext cx="1828800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5695"/>
            <a:ext cx="18288000" cy="95006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" y="481583"/>
            <a:ext cx="18205704" cy="9326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8912"/>
            <a:ext cx="18288000" cy="94030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3568"/>
            <a:ext cx="18288000" cy="96530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911"/>
            <a:ext cx="18288000" cy="101681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0"/>
            <a:ext cx="1686763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17849088" cy="84185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4" y="1618488"/>
            <a:ext cx="16928592" cy="8668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1118616"/>
            <a:ext cx="15624047" cy="8052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8536"/>
            <a:ext cx="18288000" cy="9326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2480"/>
            <a:ext cx="18288000" cy="8708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TANVI JAGTAP</dc:creator>
  <cp:keywords>DAFNn6H_uGQ,BAEN9TJwp2M</cp:keywords>
  <dc:title>MAVS PPT</dc:title>
  <dcterms:created xsi:type="dcterms:W3CDTF">2022-12-27T08:15:17Z</dcterms:created>
  <dcterms:modified xsi:type="dcterms:W3CDTF">2022-12-27T08:15:17Z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2022-12-26T00:00:00Z</vt:filetime>
  </property>
  <property fmtid="{D5CDD505-2E9C-101B-9397-08002B2CF9AE}" pid="3" name="Creator">
    <vt:lpwstr>Canva</vt:lpwstr>
  </property>
  <property fmtid="{D5CDD505-2E9C-101B-9397-08002B2CF9AE}" pid="4" name="LastSaved">
    <vt:filetime>2022-12-26T00:00:00Z</vt:filetime>
  </property>
</Properties>
</file>